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4"/>
  </p:sldMasterIdLst>
  <p:notesMasterIdLst>
    <p:notesMasterId r:id="rId26"/>
  </p:notesMasterIdLst>
  <p:sldIdLst>
    <p:sldId id="256" r:id="rId5"/>
    <p:sldId id="258" r:id="rId6"/>
    <p:sldId id="269" r:id="rId7"/>
    <p:sldId id="287" r:id="rId8"/>
    <p:sldId id="291" r:id="rId9"/>
    <p:sldId id="290" r:id="rId10"/>
    <p:sldId id="288" r:id="rId11"/>
    <p:sldId id="271" r:id="rId12"/>
    <p:sldId id="284" r:id="rId13"/>
    <p:sldId id="280" r:id="rId14"/>
    <p:sldId id="278" r:id="rId15"/>
    <p:sldId id="282" r:id="rId16"/>
    <p:sldId id="294" r:id="rId17"/>
    <p:sldId id="295" r:id="rId18"/>
    <p:sldId id="270" r:id="rId19"/>
    <p:sldId id="301" r:id="rId20"/>
    <p:sldId id="300" r:id="rId21"/>
    <p:sldId id="299" r:id="rId22"/>
    <p:sldId id="298" r:id="rId23"/>
    <p:sldId id="297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58793-43B8-5F46-BAD1-261EC4E6EB1A}" v="3072" dt="2023-05-31T13:41:13.914"/>
    <p1510:client id="{175AD653-8C6A-4AE1-8685-107CF6EDDB8F}" v="23" dt="2023-05-30T19:30:29.818"/>
    <p1510:client id="{263060F7-EA72-14A2-4672-2BB43713F298}" v="17" dt="2023-05-31T13:25:44.448"/>
    <p1510:client id="{3E3A3AE6-A49F-49D5-B9D4-BC1A006DE24C}" v="6" dt="2023-05-30T18:47:18.307"/>
    <p1510:client id="{434E4BA4-430C-49EB-9799-71EA467E23A4}" v="40" dt="2023-05-31T13:24:11.173"/>
    <p1510:client id="{5419F563-BE84-4FCD-943D-BB55C197C975}" v="25" dt="2023-05-30T19:41:05.203"/>
    <p1510:client id="{5764A136-472F-4AA4-A723-BC1DDBAD2A6C}" v="69" dt="2023-05-31T13:26:47.262"/>
    <p1510:client id="{6B8D306E-D848-4502-BED6-9A5AB0813F00}" v="21" dt="2023-05-30T18:56:44.048"/>
    <p1510:client id="{742A13CD-98C4-4ECA-9307-EC58495ED90C}" v="1" dt="2023-05-30T20:02:26.237"/>
    <p1510:client id="{75931D8F-B4D7-4C71-BFDC-CA05AA85E55C}" v="7" dt="2023-05-30T18:45:46.531"/>
    <p1510:client id="{8F33FE16-F5B1-4821-BA0C-DC755D7C7325}" v="46" dt="2023-05-30T19:48:53.929"/>
    <p1510:client id="{95D559A8-BCB1-49A4-95F4-F9CF30ED1580}" v="9" dt="2023-05-31T13:18:19.912"/>
    <p1510:client id="{BB5D3F1B-8AF0-4224-A439-8DDD6D3E74EC}" v="6" dt="2023-05-30T19:26:53.506"/>
    <p1510:client id="{C6FC4FD4-DFBE-44A3-A61C-3F3912C0D1A9}" v="2" dt="2023-05-31T13:31:39.047"/>
    <p1510:client id="{C8AAB8FA-935A-43C2-AA53-9B246B9D0B17}" v="14" dt="2023-05-30T20:22:24.308"/>
    <p1510:client id="{CC1475B2-4E7F-4E60-9CD4-7ECE996B05BD}" v="2" dt="2023-05-30T19:49:27.327"/>
    <p1510:client id="{CE77531C-600D-4045-BB52-0DD79DB3B4DA}" v="39" dt="2023-05-30T17:53:57.051"/>
    <p1510:client id="{F689AFC3-8A10-4360-AF01-D1C785F5A3E9}" v="29" dt="2023-05-30T17:59:57.239"/>
    <p1510:client id="{FBEA994C-D2E9-4B58-876F-9D1276967DE1}" v="2" dt="2023-05-30T19:33:02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28"/>
    <p:restoredTop sz="94694"/>
  </p:normalViewPr>
  <p:slideViewPr>
    <p:cSldViewPr snapToGrid="0">
      <p:cViewPr varScale="1">
        <p:scale>
          <a:sx n="108" d="100"/>
          <a:sy n="108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65017-44EB-6C41-A1B6-504B7E02AC0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63331-ABF6-2347-9132-A2BEF439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3331-ABF6-2347-9132-A2BEF4394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2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63331-ABF6-2347-9132-A2BEF4394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4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5754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2041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60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69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629F26E-6C62-4246-86F5-27C29DEB90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17C08A4-7D75-DB47-861A-7B0B9B1EE0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876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iz dans un bol">
            <a:extLst>
              <a:ext uri="{FF2B5EF4-FFF2-40B4-BE49-F238E27FC236}">
                <a16:creationId xmlns:a16="http://schemas.microsoft.com/office/drawing/2014/main" id="{DD083C4E-BD08-5F8D-1A44-3346CB82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7"/>
          <a:stretch/>
        </p:blipFill>
        <p:spPr>
          <a:xfrm>
            <a:off x="-258" y="255182"/>
            <a:ext cx="12191980" cy="685930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8B39-38FB-6138-B629-E4AD58E24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About cup-o-Rice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7B807-F38F-7F58-48C4-1D0B38AB0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Team 2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33396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268226-2DED-11AC-58CA-16506079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Specialty Dish #2: </a:t>
            </a:r>
            <a:br>
              <a:rPr lang="en-US" sz="6600" dirty="0"/>
            </a:br>
            <a:r>
              <a:rPr lang="en-US" sz="6600" dirty="0">
                <a:solidFill>
                  <a:schemeClr val="tx1"/>
                </a:solidFill>
              </a:rPr>
              <a:t>Salmon-O-Rice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FC012DF-2D90-F370-B282-721ECB6E40DA}"/>
              </a:ext>
            </a:extLst>
          </p:cNvPr>
          <p:cNvSpPr txBox="1">
            <a:spLocks/>
          </p:cNvSpPr>
          <p:nvPr/>
        </p:nvSpPr>
        <p:spPr>
          <a:xfrm>
            <a:off x="8229599" y="2171700"/>
            <a:ext cx="3626091" cy="37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Standardized HTML and CSS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Keeping Nav the same style as the homepage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Maintaining Black and White color scheme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Specialty name on the H2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Arrange the Curry image on the left and text on the right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3BAD3-54A2-8FA6-2FAE-9357ECA5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9" y="2270381"/>
            <a:ext cx="7106429" cy="35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24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42AE36A-7B5A-7F47-E681-B4644082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Specialty Dish #3: </a:t>
            </a:r>
            <a:br>
              <a:rPr lang="en-US" sz="6600" dirty="0"/>
            </a:br>
            <a:r>
              <a:rPr lang="en-US" sz="6600" dirty="0">
                <a:solidFill>
                  <a:schemeClr val="tx1"/>
                </a:solidFill>
              </a:rPr>
              <a:t>Tonkatsu-O-Rice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3FF32A-04EF-D294-9EE3-3813163D2A93}"/>
              </a:ext>
            </a:extLst>
          </p:cNvPr>
          <p:cNvSpPr txBox="1">
            <a:spLocks/>
          </p:cNvSpPr>
          <p:nvPr/>
        </p:nvSpPr>
        <p:spPr>
          <a:xfrm>
            <a:off x="8229599" y="2171700"/>
            <a:ext cx="3626091" cy="37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Standardized HTML and CSS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Keeping Nav the same style as the homepage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Maintaining Black and White color scheme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Specialty name on the H2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Arrange the Curry image on the left and text on the right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F367F-E6C1-B2AD-227F-590B1F67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86" y="2171700"/>
            <a:ext cx="7280543" cy="35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82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31A0F4-130D-8796-E9DB-A65D3669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Specialty Dish #4: </a:t>
            </a:r>
            <a:br>
              <a:rPr lang="en-US" sz="6600" dirty="0"/>
            </a:br>
            <a:r>
              <a:rPr lang="en-US" sz="6600" dirty="0">
                <a:solidFill>
                  <a:schemeClr val="tx1"/>
                </a:solidFill>
              </a:rPr>
              <a:t>Chicken Katsu-O-Rice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E60AB79-094A-EB2D-73BA-E41F1F59C709}"/>
              </a:ext>
            </a:extLst>
          </p:cNvPr>
          <p:cNvSpPr txBox="1">
            <a:spLocks/>
          </p:cNvSpPr>
          <p:nvPr/>
        </p:nvSpPr>
        <p:spPr>
          <a:xfrm>
            <a:off x="8229599" y="2171700"/>
            <a:ext cx="3626091" cy="37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Standardized HTML and CSS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Keeping Nav the same style as the homepage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Maintaining Black and White color scheme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Specialty name on the H2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Arrange the Curry image on the left and text on the right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B5ACD5-8DB9-F84F-8671-F0FB7D93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10" y="2171700"/>
            <a:ext cx="7169017" cy="35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5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31A0F4-130D-8796-E9DB-A65D3669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Specialty Dish #5: </a:t>
            </a:r>
            <a:br>
              <a:rPr lang="en-US" sz="6600" dirty="0"/>
            </a:br>
            <a:r>
              <a:rPr lang="en-US" sz="6600" dirty="0">
                <a:solidFill>
                  <a:schemeClr val="tx1"/>
                </a:solidFill>
              </a:rPr>
              <a:t>Shrimp-O-Risotto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E60AB79-094A-EB2D-73BA-E41F1F59C709}"/>
              </a:ext>
            </a:extLst>
          </p:cNvPr>
          <p:cNvSpPr txBox="1">
            <a:spLocks/>
          </p:cNvSpPr>
          <p:nvPr/>
        </p:nvSpPr>
        <p:spPr>
          <a:xfrm>
            <a:off x="8229599" y="2171700"/>
            <a:ext cx="3626091" cy="37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Standardized HTML and CSS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Keeping Nav the same style as the homepage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Maintaining Black and White color scheme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Specialty name on the H2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Arrange the Curry image on the left and text on the right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7062B-E01C-3CF8-0980-6C69CEA6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04" y="2171700"/>
            <a:ext cx="7288568" cy="36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31A0F4-130D-8796-E9DB-A65D3669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Specialty Dish #6: </a:t>
            </a:r>
            <a:br>
              <a:rPr lang="en-US" sz="6600" dirty="0"/>
            </a:br>
            <a:r>
              <a:rPr lang="en-US" sz="6600" dirty="0">
                <a:solidFill>
                  <a:schemeClr val="tx1"/>
                </a:solidFill>
              </a:rPr>
              <a:t>Vege-O-Paella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E60AB79-094A-EB2D-73BA-E41F1F59C709}"/>
              </a:ext>
            </a:extLst>
          </p:cNvPr>
          <p:cNvSpPr txBox="1">
            <a:spLocks/>
          </p:cNvSpPr>
          <p:nvPr/>
        </p:nvSpPr>
        <p:spPr>
          <a:xfrm>
            <a:off x="8229599" y="2171700"/>
            <a:ext cx="3626091" cy="37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Standardized HTML and CSS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Keeping Nav the same style as the homepage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Maintaining Black and White color scheme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Specialty name on the H2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Arrange the Curry image on the left and text on the right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61BB8-754C-A9D1-7225-53E26F9D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56" y="2171700"/>
            <a:ext cx="7324843" cy="35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38BE-27D3-3684-1AC5-3871C572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sz="4400" spc="600" dirty="0">
                <a:latin typeface="+mj-lt"/>
                <a:ea typeface="돋움"/>
                <a:cs typeface="Arial"/>
              </a:rPr>
              <a:t>Team Repository Progression</a:t>
            </a:r>
            <a:br>
              <a:rPr lang="ko-KR" altLang="en-US" sz="4400" dirty="0">
                <a:latin typeface="+mj-lt"/>
                <a:ea typeface="돋움"/>
                <a:cs typeface="Arial"/>
              </a:rPr>
            </a:b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9E7985-9C8B-4C69-14C6-31FAB7DCD6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0" y="1506685"/>
            <a:ext cx="6794500" cy="4536346"/>
          </a:xfr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B4617C93-7048-D758-F40A-BDB35E33FC24}"/>
              </a:ext>
            </a:extLst>
          </p:cNvPr>
          <p:cNvSpPr txBox="1">
            <a:spLocks/>
          </p:cNvSpPr>
          <p:nvPr/>
        </p:nvSpPr>
        <p:spPr>
          <a:xfrm>
            <a:off x="2413000" y="6172200"/>
            <a:ext cx="6794500" cy="41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June 2</a:t>
            </a:r>
            <a:r>
              <a:rPr lang="en-US" baseline="30000" dirty="0"/>
              <a:t>nd</a:t>
            </a:r>
            <a:r>
              <a:rPr lang="en-US" dirty="0"/>
              <a:t>, 2023 – Friday 12pm</a:t>
            </a:r>
          </a:p>
        </p:txBody>
      </p:sp>
    </p:spTree>
    <p:extLst>
      <p:ext uri="{BB962C8B-B14F-4D97-AF65-F5344CB8AC3E}">
        <p14:creationId xmlns:p14="http://schemas.microsoft.com/office/powerpoint/2010/main" val="2085458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38BE-27D3-3684-1AC5-3871C572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sz="4400" spc="600" dirty="0">
                <a:latin typeface="+mj-lt"/>
                <a:ea typeface="돋움"/>
                <a:cs typeface="Arial"/>
              </a:rPr>
              <a:t>Team Repository Progression</a:t>
            </a:r>
            <a:br>
              <a:rPr lang="ko-KR" altLang="en-US" sz="4400" dirty="0">
                <a:latin typeface="+mj-lt"/>
                <a:ea typeface="돋움"/>
                <a:cs typeface="Arial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FC1713-6A2E-5901-811B-4AC28410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34" y="1384362"/>
            <a:ext cx="7311532" cy="46263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707C181C-0991-5B68-DDEA-72982C2B7F24}"/>
              </a:ext>
            </a:extLst>
          </p:cNvPr>
          <p:cNvSpPr txBox="1">
            <a:spLocks/>
          </p:cNvSpPr>
          <p:nvPr/>
        </p:nvSpPr>
        <p:spPr>
          <a:xfrm>
            <a:off x="2413000" y="6172200"/>
            <a:ext cx="6794500" cy="41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2023 – Monday 10am</a:t>
            </a:r>
          </a:p>
        </p:txBody>
      </p:sp>
    </p:spTree>
    <p:extLst>
      <p:ext uri="{BB962C8B-B14F-4D97-AF65-F5344CB8AC3E}">
        <p14:creationId xmlns:p14="http://schemas.microsoft.com/office/powerpoint/2010/main" val="205554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38BE-27D3-3684-1AC5-3871C572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ko-KR" sz="4400" spc="600" dirty="0">
                <a:latin typeface="+mj-lt"/>
                <a:ea typeface="돋움"/>
                <a:cs typeface="Arial"/>
              </a:rPr>
              <a:t>Team Repository Progression</a:t>
            </a:r>
            <a:br>
              <a:rPr lang="ko-KR" altLang="en-US" sz="4400" dirty="0">
                <a:latin typeface="+mj-lt"/>
                <a:ea typeface="돋움"/>
                <a:cs typeface="Arial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02A74-D2DA-8203-94D3-D9603D0E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28750"/>
            <a:ext cx="9104408" cy="4643248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472FD3BC-305E-D340-2925-FA431C8247EA}"/>
              </a:ext>
            </a:extLst>
          </p:cNvPr>
          <p:cNvSpPr txBox="1">
            <a:spLocks/>
          </p:cNvSpPr>
          <p:nvPr/>
        </p:nvSpPr>
        <p:spPr>
          <a:xfrm>
            <a:off x="2413000" y="6172200"/>
            <a:ext cx="6794500" cy="41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2023 – Monday 12pm</a:t>
            </a:r>
          </a:p>
        </p:txBody>
      </p:sp>
    </p:spTree>
    <p:extLst>
      <p:ext uri="{BB962C8B-B14F-4D97-AF65-F5344CB8AC3E}">
        <p14:creationId xmlns:p14="http://schemas.microsoft.com/office/powerpoint/2010/main" val="3778855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38BE-27D3-3684-1AC5-3871C572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spc="600" dirty="0">
                <a:latin typeface="+mj-lt"/>
                <a:ea typeface="돋움"/>
                <a:cs typeface="Arial"/>
              </a:rPr>
              <a:t>Trello </a:t>
            </a:r>
            <a:r>
              <a:rPr lang="en-CA" altLang="ko-KR" sz="4400" spc="600" dirty="0">
                <a:latin typeface="+mj-lt"/>
                <a:ea typeface="돋움"/>
                <a:cs typeface="Arial"/>
              </a:rPr>
              <a:t>Progression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38112-72BD-766D-BF5C-9B19BFAB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51" y="1410995"/>
            <a:ext cx="10696853" cy="4539763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BEE1E22E-F1A4-9521-15E6-81D83F30ADAC}"/>
              </a:ext>
            </a:extLst>
          </p:cNvPr>
          <p:cNvSpPr txBox="1">
            <a:spLocks/>
          </p:cNvSpPr>
          <p:nvPr/>
        </p:nvSpPr>
        <p:spPr>
          <a:xfrm>
            <a:off x="2413000" y="6172200"/>
            <a:ext cx="6794500" cy="41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June 2</a:t>
            </a:r>
            <a:r>
              <a:rPr lang="en-US" baseline="30000" dirty="0"/>
              <a:t>nd</a:t>
            </a:r>
            <a:r>
              <a:rPr lang="en-US" dirty="0"/>
              <a:t>, 2023 – Friday</a:t>
            </a:r>
          </a:p>
        </p:txBody>
      </p:sp>
    </p:spTree>
    <p:extLst>
      <p:ext uri="{BB962C8B-B14F-4D97-AF65-F5344CB8AC3E}">
        <p14:creationId xmlns:p14="http://schemas.microsoft.com/office/powerpoint/2010/main" val="2305009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38BE-27D3-3684-1AC5-3871C572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spc="600" dirty="0">
                <a:latin typeface="+mj-lt"/>
                <a:ea typeface="돋움"/>
                <a:cs typeface="Arial"/>
              </a:rPr>
              <a:t>Trello </a:t>
            </a:r>
            <a:r>
              <a:rPr lang="en-CA" altLang="ko-KR" sz="4400" spc="600" dirty="0">
                <a:latin typeface="+mj-lt"/>
                <a:ea typeface="돋움"/>
                <a:cs typeface="Arial"/>
              </a:rPr>
              <a:t>Progression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6D9AD-28ED-BC9B-9311-FDE44C948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41" y="1428750"/>
            <a:ext cx="9919317" cy="447016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89D2F42A-FFD5-F50A-BF5B-AB25E854F1E5}"/>
              </a:ext>
            </a:extLst>
          </p:cNvPr>
          <p:cNvSpPr txBox="1">
            <a:spLocks/>
          </p:cNvSpPr>
          <p:nvPr/>
        </p:nvSpPr>
        <p:spPr>
          <a:xfrm>
            <a:off x="2413000" y="6172200"/>
            <a:ext cx="6794500" cy="41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2023 – Monday</a:t>
            </a:r>
          </a:p>
        </p:txBody>
      </p:sp>
    </p:spTree>
    <p:extLst>
      <p:ext uri="{BB962C8B-B14F-4D97-AF65-F5344CB8AC3E}">
        <p14:creationId xmlns:p14="http://schemas.microsoft.com/office/powerpoint/2010/main" val="4112480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8EE3-2E58-8C93-E13D-61B8FF6D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40" y="555339"/>
            <a:ext cx="9005776" cy="14859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ko-KR" sz="6600" spc="600" dirty="0">
                <a:ea typeface="돋움"/>
                <a:cs typeface="Arial"/>
              </a:rPr>
              <a:t>Cup-O-Rice Homepage</a:t>
            </a:r>
            <a:endParaRPr lang="ko-KR" altLang="en-US" sz="6600" dirty="0">
              <a:latin typeface="+mj-lt"/>
              <a:ea typeface="돋움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1F5E3-9AC9-CE5F-0057-C350D902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16" y="1754461"/>
            <a:ext cx="6218273" cy="424230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CC6C29-B9AA-2DEC-2F2B-7F33F02AF8E6}"/>
              </a:ext>
            </a:extLst>
          </p:cNvPr>
          <p:cNvSpPr txBox="1">
            <a:spLocks/>
          </p:cNvSpPr>
          <p:nvPr/>
        </p:nvSpPr>
        <p:spPr>
          <a:xfrm>
            <a:off x="723900" y="2377879"/>
            <a:ext cx="3855720" cy="401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C3AF58-B7A1-6A70-1E40-460733E4D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935" y="1929853"/>
            <a:ext cx="4447786" cy="3891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HMTL and CSS in collaboration with Mark and Sophie</a:t>
            </a:r>
          </a:p>
          <a:p>
            <a:r>
              <a:rPr lang="en-US" dirty="0">
                <a:solidFill>
                  <a:schemeClr val="tx1"/>
                </a:solidFill>
              </a:rPr>
              <a:t>Black and Yellow as main color scheme</a:t>
            </a:r>
          </a:p>
          <a:p>
            <a:r>
              <a:rPr lang="en-US" dirty="0">
                <a:solidFill>
                  <a:schemeClr val="tx1"/>
                </a:solidFill>
              </a:rPr>
              <a:t>Simple yet boldly eye-catching banner </a:t>
            </a:r>
          </a:p>
          <a:p>
            <a:r>
              <a:rPr lang="en-US" dirty="0">
                <a:solidFill>
                  <a:schemeClr val="tx1"/>
                </a:solidFill>
              </a:rPr>
              <a:t>Logo and restaurant name in line with the nav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81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B038BE-27D3-3684-1AC5-3871C572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spc="600" dirty="0">
                <a:latin typeface="+mj-lt"/>
                <a:ea typeface="돋움"/>
                <a:cs typeface="Arial"/>
              </a:rPr>
              <a:t>Trello </a:t>
            </a:r>
            <a:r>
              <a:rPr lang="en-CA" altLang="ko-KR" sz="4400" spc="600" dirty="0">
                <a:latin typeface="+mj-lt"/>
                <a:ea typeface="돋움"/>
                <a:cs typeface="Arial"/>
              </a:rPr>
              <a:t>Progression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E78D3-9669-CDC0-CD13-0B4FA909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26" y="1428750"/>
            <a:ext cx="10105748" cy="4584378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C69B533-AEFB-1E7C-2466-1B0CC2623EBB}"/>
              </a:ext>
            </a:extLst>
          </p:cNvPr>
          <p:cNvSpPr txBox="1">
            <a:spLocks/>
          </p:cNvSpPr>
          <p:nvPr/>
        </p:nvSpPr>
        <p:spPr>
          <a:xfrm>
            <a:off x="2413000" y="6172200"/>
            <a:ext cx="6794500" cy="411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2023 – Monday</a:t>
            </a:r>
          </a:p>
        </p:txBody>
      </p:sp>
    </p:spTree>
    <p:extLst>
      <p:ext uri="{BB962C8B-B14F-4D97-AF65-F5344CB8AC3E}">
        <p14:creationId xmlns:p14="http://schemas.microsoft.com/office/powerpoint/2010/main" val="386740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31A0F4-130D-8796-E9DB-A65D3669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9013"/>
            <a:ext cx="12192000" cy="18021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Thank you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30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782AB6C-C31D-CCB2-9B18-9A75E615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u="sng" cap="all" spc="600" dirty="0"/>
              <a:t>Deeper look into the homepage</a:t>
            </a:r>
            <a:endParaRPr lang="en-US" sz="3600" b="1" u="sng" cap="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ABED-3A0F-62D9-A3D8-1DD3ECF2B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377879"/>
            <a:ext cx="3855720" cy="389533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Having a brief Cup-O-Rice restaurant description and a button linking to “about us” page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Foodies Rejoice section linking to the “Menu” page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Address and opening hour in the footer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>
                <a:solidFill>
                  <a:schemeClr val="bg1"/>
                </a:solidFill>
              </a:rPr>
              <a:t>Adding </a:t>
            </a:r>
            <a:r>
              <a:rPr lang="en-US" sz="1800" dirty="0">
                <a:solidFill>
                  <a:schemeClr val="bg1"/>
                </a:solidFill>
              </a:rPr>
              <a:t>social media links in the footer to improve the website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A692A-351F-608E-7C5D-0BD6DBB4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6" y="302939"/>
            <a:ext cx="4266277" cy="3126061"/>
          </a:xfrm>
          <a:prstGeom prst="rect">
            <a:avLst/>
          </a:prstGeom>
        </p:spPr>
      </p:pic>
      <p:pic>
        <p:nvPicPr>
          <p:cNvPr id="18" name="Picture 17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F32BF25-FE1D-4A04-2CA7-0FA7B1A9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07" y="3952948"/>
            <a:ext cx="4262805" cy="23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3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9D0623F2-9868-A43F-6C08-EC255795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Autofit/>
          </a:bodyPr>
          <a:lstStyle/>
          <a:p>
            <a:r>
              <a:rPr lang="en-US" altLang="ko-KR" sz="5900" spc="600" dirty="0">
                <a:latin typeface="+mj-lt"/>
                <a:ea typeface="돋움"/>
                <a:cs typeface="Arial"/>
              </a:rPr>
              <a:t>Menu Page</a:t>
            </a:r>
            <a:br>
              <a:rPr lang="ko-KR" altLang="en-US" sz="5900" dirty="0">
                <a:latin typeface="+mj-lt"/>
                <a:ea typeface="돋움"/>
                <a:cs typeface="Arial"/>
              </a:rPr>
            </a:br>
            <a:endParaRPr lang="en-US" sz="5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629B5-FFCA-AA09-FD11-87D14612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56" y="1685094"/>
            <a:ext cx="8595287" cy="43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4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782AB6C-C31D-CCB2-9B18-9A75E615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u="sng" cap="all" spc="600" dirty="0"/>
              <a:t>Deeper look into the Menu Page</a:t>
            </a:r>
            <a:endParaRPr lang="en-US" sz="3600" b="1" u="sng" cap="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ABED-3A0F-62D9-A3D8-1DD3ECF2B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377879"/>
            <a:ext cx="3855720" cy="389533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FF0000"/>
                </a:solidFill>
              </a:rPr>
              <a:t>Having a brief Cup-O-Rice restaurant description and a button linking to “about us” page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rgbClr val="FF0000"/>
                </a:solidFill>
              </a:rPr>
              <a:t>Foodies Rejoice section linking to the “Menu” page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Address and opening hour in the footer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Adding social media links in the footer to improve the website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4C3B41-0B27-E2CD-7F47-FE5FCE4F0C35}"/>
              </a:ext>
            </a:extLst>
          </p:cNvPr>
          <p:cNvGrpSpPr/>
          <p:nvPr/>
        </p:nvGrpSpPr>
        <p:grpSpPr>
          <a:xfrm>
            <a:off x="6096000" y="675521"/>
            <a:ext cx="5574330" cy="5365047"/>
            <a:chOff x="6096000" y="362619"/>
            <a:chExt cx="5574330" cy="53650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63D885-22C7-1FE1-1D09-10E08625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62619"/>
              <a:ext cx="5574330" cy="28042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CE72F0-6EF1-991A-9ED2-2ED6BEF39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022" y="2923421"/>
              <a:ext cx="5488308" cy="28042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6CF05A-A317-3A11-A907-1D90ADD7E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6364"/>
            <a:stretch/>
          </p:blipFill>
          <p:spPr>
            <a:xfrm>
              <a:off x="6096000" y="2923421"/>
              <a:ext cx="199543" cy="2804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59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14094E-AB67-6BA7-B2FC-D5F43806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5900" spc="600" dirty="0">
                <a:latin typeface="+mj-lt"/>
                <a:ea typeface="돋움"/>
                <a:cs typeface="Arial"/>
              </a:rPr>
              <a:t>About Us Page</a:t>
            </a:r>
            <a:br>
              <a:rPr lang="ko-KR" altLang="en-US" sz="5900" dirty="0">
                <a:latin typeface="+mj-lt"/>
                <a:ea typeface="돋움"/>
                <a:cs typeface="Arial"/>
              </a:rPr>
            </a:br>
            <a:endParaRPr lang="en-US" sz="5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BA037-A0AA-0B18-CA7F-F3A474C38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1257712" y="1606858"/>
            <a:ext cx="9828976" cy="46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782AB6C-C31D-CCB2-9B18-9A75E615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4013200" cy="21578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u="sng" cap="all" spc="600" dirty="0"/>
              <a:t>Deeper look into the About US Page</a:t>
            </a:r>
            <a:endParaRPr lang="en-US" sz="3200" b="1" u="sng" cap="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ABED-3A0F-62D9-A3D8-1DD3ECF2B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377879"/>
            <a:ext cx="3855720" cy="401228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Having a brief text explaining Our Story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Presenting our team with pictures and job </a:t>
            </a:r>
            <a:r>
              <a:rPr lang="en-US" sz="1600" dirty="0" err="1">
                <a:solidFill>
                  <a:schemeClr val="bg1"/>
                </a:solidFill>
              </a:rPr>
              <a:t>tiltes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Address and opening hour in the footer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Adding social media links in the footer to improve the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5AE00-0896-FA91-FE5A-AA760B75D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7"/>
          <a:stretch/>
        </p:blipFill>
        <p:spPr>
          <a:xfrm>
            <a:off x="5894773" y="1673027"/>
            <a:ext cx="5951569" cy="28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09757"/>
      </p:ext>
    </p:extLst>
  </p:cSld>
  <p:clrMapOvr>
    <a:masterClrMapping/>
  </p:clrMapOvr>
  <p:transition spd="slow" advClick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31DE6C7-3E3A-F61D-EE0C-57ED155C4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59" y="1802504"/>
            <a:ext cx="2481560" cy="222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3" descr="A picture containing vegetable, dish&#10;&#10;Description automatically generated">
            <a:extLst>
              <a:ext uri="{FF2B5EF4-FFF2-40B4-BE49-F238E27FC236}">
                <a16:creationId xmlns:a16="http://schemas.microsoft.com/office/drawing/2014/main" id="{CCEB147D-4898-458B-766F-9D636812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860" y="1802504"/>
            <a:ext cx="2571830" cy="222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5BC1AF6-7A83-B197-DBB1-F304D442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31" y="1802504"/>
            <a:ext cx="2546948" cy="222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68FCCB-B754-81D6-5DE4-2976EDB5AF3A}"/>
              </a:ext>
            </a:extLst>
          </p:cNvPr>
          <p:cNvSpPr txBox="1"/>
          <p:nvPr/>
        </p:nvSpPr>
        <p:spPr>
          <a:xfrm>
            <a:off x="1098566" y="659109"/>
            <a:ext cx="1099694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spc="600" dirty="0">
                <a:latin typeface="+mj-lt"/>
                <a:ea typeface="돋움"/>
                <a:cs typeface="Arial"/>
              </a:rPr>
              <a:t>ONTO EACH SIGNATURE DISH</a:t>
            </a:r>
            <a:endParaRPr lang="ko-KR" altLang="en-US" sz="4400" dirty="0">
              <a:latin typeface="+mj-lt"/>
              <a:ea typeface="돋움"/>
              <a:cs typeface="Arial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874D8DC8-9A1D-7450-0A14-FB63E1F7F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765" y="4023571"/>
            <a:ext cx="2477143" cy="222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3" descr="음식, 접시, 쌀, 요리이(가) 표시된 사진&#10;&#10;자동 생성된 설명">
            <a:extLst>
              <a:ext uri="{FF2B5EF4-FFF2-40B4-BE49-F238E27FC236}">
                <a16:creationId xmlns:a16="http://schemas.microsoft.com/office/drawing/2014/main" id="{C30E7435-1CDF-7E89-3CCA-ED419D33A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131" y="4023047"/>
            <a:ext cx="2546948" cy="222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EBEB3CA3-5F6C-717F-2448-6F537C193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03" t="16238" r="87" b="6570"/>
          <a:stretch/>
        </p:blipFill>
        <p:spPr>
          <a:xfrm>
            <a:off x="4577137" y="4023571"/>
            <a:ext cx="2617994" cy="2221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506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0645BFB-BA94-20C5-B890-CBF2E411C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Specialty Dish #1: </a:t>
            </a:r>
            <a:br>
              <a:rPr lang="en-US" sz="6600" dirty="0"/>
            </a:br>
            <a:r>
              <a:rPr lang="en-US" sz="6600" dirty="0">
                <a:solidFill>
                  <a:schemeClr val="tx1"/>
                </a:solidFill>
              </a:rPr>
              <a:t>Curry-O-Rice</a:t>
            </a:r>
            <a:endParaRPr lang="ko-KR" altLang="en-US" sz="6600" dirty="0">
              <a:solidFill>
                <a:schemeClr val="tx1"/>
              </a:solidFill>
              <a:latin typeface="+mj-lt"/>
              <a:ea typeface="돋움"/>
              <a:cs typeface="Arial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E476C33-1A4A-AA24-98E1-9B848CEECA6C}"/>
              </a:ext>
            </a:extLst>
          </p:cNvPr>
          <p:cNvSpPr txBox="1">
            <a:spLocks/>
          </p:cNvSpPr>
          <p:nvPr/>
        </p:nvSpPr>
        <p:spPr>
          <a:xfrm>
            <a:off x="8229599" y="2171700"/>
            <a:ext cx="3626091" cy="37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Standardized HTML and CSS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Keeping Nav the same style as the homepage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Maintaining Black and White color scheme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Specialty name on the H2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Arrange the Curry image on the left and text on the right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C9561-B5A0-2B52-F804-29E1F3AA6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3" y="2171700"/>
            <a:ext cx="7069584" cy="34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40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ustom 4">
      <a:dk1>
        <a:srgbClr val="000000"/>
      </a:dk1>
      <a:lt1>
        <a:srgbClr val="FFFFFF"/>
      </a:lt1>
      <a:dk2>
        <a:srgbClr val="191B0E"/>
      </a:dk2>
      <a:lt2>
        <a:srgbClr val="F6C700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3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4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5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6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7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8.xml><?xml version="1.0" encoding="utf-8"?>
<a:themeOverride xmlns:a="http://schemas.openxmlformats.org/drawingml/2006/main">
  <a:clrScheme name="Custom 4">
    <a:dk1>
      <a:srgbClr val="000000"/>
    </a:dk1>
    <a:lt1>
      <a:srgbClr val="FFFFFF"/>
    </a:lt1>
    <a:dk2>
      <a:srgbClr val="191B0E"/>
    </a:dk2>
    <a:lt2>
      <a:srgbClr val="F6C700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4cab01-06db-433a-9145-707772b306f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4C0FA81428D54BBE0787F1D14600CD" ma:contentTypeVersion="11" ma:contentTypeDescription="Create a new document." ma:contentTypeScope="" ma:versionID="cc974918905c67d522336ba97fc9f557">
  <xsd:schema xmlns:xsd="http://www.w3.org/2001/XMLSchema" xmlns:xs="http://www.w3.org/2001/XMLSchema" xmlns:p="http://schemas.microsoft.com/office/2006/metadata/properties" xmlns:ns2="924cab01-06db-433a-9145-707772b306f3" xmlns:ns3="44514bab-f8b0-49f2-b9c6-f31fc2e36e90" targetNamespace="http://schemas.microsoft.com/office/2006/metadata/properties" ma:root="true" ma:fieldsID="3b60fb416dca7630762e71dfee633eb1" ns2:_="" ns3:_="">
    <xsd:import namespace="924cab01-06db-433a-9145-707772b306f3"/>
    <xsd:import namespace="44514bab-f8b0-49f2-b9c6-f31fc2e36e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cab01-06db-433a-9145-707772b306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65a7a29-eefc-4d7d-9595-275ca7a34b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514bab-f8b0-49f2-b9c6-f31fc2e36e9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C38FA3-E112-4EB5-992D-8B9F8E0E6F5A}">
  <ds:schemaRefs>
    <ds:schemaRef ds:uri="http://schemas.microsoft.com/office/2006/metadata/properties"/>
    <ds:schemaRef ds:uri="http://schemas.microsoft.com/office/infopath/2007/PartnerControls"/>
    <ds:schemaRef ds:uri="924cab01-06db-433a-9145-707772b306f3"/>
  </ds:schemaRefs>
</ds:datastoreItem>
</file>

<file path=customXml/itemProps2.xml><?xml version="1.0" encoding="utf-8"?>
<ds:datastoreItem xmlns:ds="http://schemas.openxmlformats.org/officeDocument/2006/customXml" ds:itemID="{2D1A0975-B045-4930-B50E-258E5FB6B5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4cab01-06db-433a-9145-707772b306f3"/>
    <ds:schemaRef ds:uri="44514bab-f8b0-49f2-b9c6-f31fc2e36e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F10BA8-1F66-48DB-9793-00C56507D9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501</Words>
  <Application>Microsoft Office PowerPoint</Application>
  <PresentationFormat>Widescreen</PresentationFormat>
  <Paragraphs>77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Franklin Gothic Book</vt:lpstr>
      <vt:lpstr>Wingdings</vt:lpstr>
      <vt:lpstr>Crop</vt:lpstr>
      <vt:lpstr>About cup-o-Rice</vt:lpstr>
      <vt:lpstr>Cup-O-Rice Homepage</vt:lpstr>
      <vt:lpstr>Deeper look into the homepage</vt:lpstr>
      <vt:lpstr>Menu Page </vt:lpstr>
      <vt:lpstr>Deeper look into the Menu Page</vt:lpstr>
      <vt:lpstr>About Us Page </vt:lpstr>
      <vt:lpstr>Deeper look into the About US Page</vt:lpstr>
      <vt:lpstr>PowerPoint Presentation</vt:lpstr>
      <vt:lpstr>Specialty Dish #1:  Curry-O-Rice</vt:lpstr>
      <vt:lpstr>Specialty Dish #2:  Salmon-O-Rice</vt:lpstr>
      <vt:lpstr>Specialty Dish #3:  Tonkatsu-O-Rice</vt:lpstr>
      <vt:lpstr>Specialty Dish #4:  Chicken Katsu-O-Rice</vt:lpstr>
      <vt:lpstr>Specialty Dish #5:  Shrimp-O-Risotto</vt:lpstr>
      <vt:lpstr>Specialty Dish #6:  Vege-O-Paella</vt:lpstr>
      <vt:lpstr>Team Repository Progression </vt:lpstr>
      <vt:lpstr>Team Repository Progression </vt:lpstr>
      <vt:lpstr>Team Repository Progression </vt:lpstr>
      <vt:lpstr>Trello Progression</vt:lpstr>
      <vt:lpstr>Trello Progression</vt:lpstr>
      <vt:lpstr>Trello Progression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Chez Cup-o-Rice</dc:title>
  <dc:creator>Hsu, Sophie</dc:creator>
  <cp:lastModifiedBy>Karina de V Pereira</cp:lastModifiedBy>
  <cp:revision>50</cp:revision>
  <dcterms:created xsi:type="dcterms:W3CDTF">2023-05-29T15:29:59Z</dcterms:created>
  <dcterms:modified xsi:type="dcterms:W3CDTF">2023-06-05T17:21:35Z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0x010100A84C0FA81428D54BBE0787F1D14600CD</vt:lpwstr>
  </property>
</Properties>
</file>